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ExtraBold" panose="020B0604020202020204" charset="-52"/>
      <p:bold r:id="rId19"/>
      <p:boldItalic r:id="rId20"/>
    </p:embeddedFont>
    <p:embeddedFont>
      <p:font typeface="Montserrat ExtraLight" panose="020B0604020202020204" charset="-52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974" autoAdjust="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Дигиталното пространство 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превърнато 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естествена среда за общуване, обучение и обмен на идеи.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   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създаването на  реално работещо приложение е необходимо да се разработят редица други компоненти.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с цел да улесни разработчиците в изграждането на красиви и  лесни мобилно-оптимизирани уеб приложения.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за да създаде адаптивен (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  <a:endParaRPr lang="bg-BG" sz="16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приложения!</a:t>
            </a:r>
          </a:p>
          <a:p>
            <a:endParaRPr lang="bg-BG" sz="1600" dirty="0"/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3240951"/>
            <a:ext cx="4296298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200" dirty="0">
                <a:latin typeface="Bahnschrift" panose="020B0502040204020203" pitchFamily="34" charset="0"/>
              </a:rPr>
              <a:t>Тема: </a:t>
            </a:r>
            <a:r>
              <a:rPr lang="ru-RU" sz="1200" dirty="0" err="1">
                <a:latin typeface="Bahnschrift" panose="020B0502040204020203" pitchFamily="34" charset="0"/>
              </a:rPr>
              <a:t>Разработване</a:t>
            </a:r>
            <a:r>
              <a:rPr lang="ru-RU" sz="1200" dirty="0">
                <a:latin typeface="Bahnschrift" panose="020B0502040204020203" pitchFamily="34" charset="0"/>
              </a:rPr>
              <a:t> на </a:t>
            </a: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адаптивен уебсайт за училищен клуб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 (например клуб по програмиране, роботика или изкуства).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408</Words>
  <Application>Microsoft Office PowerPoint</Application>
  <PresentationFormat>Презентация на цял екран (16:9)</PresentationFormat>
  <Paragraphs>32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Bahnschrift</vt:lpstr>
      <vt:lpstr>Calibri</vt:lpstr>
      <vt:lpstr>Montserrat ExtraBold</vt:lpstr>
      <vt:lpstr>Montserrat ExtraLight</vt:lpstr>
      <vt:lpstr>Montserrat</vt:lpstr>
      <vt:lpstr>Arial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8</cp:revision>
  <dcterms:modified xsi:type="dcterms:W3CDTF">2025-05-14T07:51:10Z</dcterms:modified>
</cp:coreProperties>
</file>